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95" r:id="rId2"/>
    <p:sldId id="294" r:id="rId3"/>
    <p:sldId id="296" r:id="rId4"/>
  </p:sldIdLst>
  <p:sldSz cx="9144000" cy="6858000" type="screen4x3"/>
  <p:notesSz cx="6877050" cy="100028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376" autoAdjust="0"/>
    <p:restoredTop sz="94660"/>
  </p:normalViewPr>
  <p:slideViewPr>
    <p:cSldViewPr>
      <p:cViewPr varScale="1">
        <p:scale>
          <a:sx n="81" d="100"/>
          <a:sy n="81" d="100"/>
        </p:scale>
        <p:origin x="93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19049BD3-B431-4DDE-9C90-C8A2CD55459C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95404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315391B1-D924-4481-966E-9BE12B430D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8936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247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873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192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230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624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14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19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741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697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768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056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7E28D-9877-4C36-8551-AB87E8C0DAA1}" type="datetimeFigureOut">
              <a:rPr lang="de-CH" smtClean="0"/>
              <a:t>13.12.2018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14381-C716-405D-80A7-3830798D2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4517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tholisch-basel-alles-drin.ch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229600" cy="2920279"/>
          </a:xfrm>
        </p:spPr>
      </p:pic>
    </p:spTree>
    <p:extLst>
      <p:ext uri="{BB962C8B-B14F-4D97-AF65-F5344CB8AC3E}">
        <p14:creationId xmlns:p14="http://schemas.microsoft.com/office/powerpoint/2010/main" val="1855509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Kampagne in Zahlen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Budget CH 82`000, abgerufen CHF </a:t>
            </a:r>
            <a:r>
              <a:rPr lang="de-CH" dirty="0" smtClean="0"/>
              <a:t>72`000.</a:t>
            </a:r>
            <a:endParaRPr lang="de-CH" dirty="0" smtClean="0"/>
          </a:p>
          <a:p>
            <a:r>
              <a:rPr lang="de-CH" dirty="0" smtClean="0"/>
              <a:t>Postkarten verteilt </a:t>
            </a:r>
            <a:r>
              <a:rPr lang="de-CH" dirty="0" smtClean="0"/>
              <a:t>10`000.</a:t>
            </a:r>
            <a:endParaRPr lang="de-CH" dirty="0" smtClean="0"/>
          </a:p>
          <a:p>
            <a:r>
              <a:rPr lang="de-CH" dirty="0" err="1" smtClean="0"/>
              <a:t>Give</a:t>
            </a:r>
            <a:r>
              <a:rPr lang="de-CH" dirty="0" smtClean="0"/>
              <a:t> </a:t>
            </a:r>
            <a:r>
              <a:rPr lang="de-CH" dirty="0" err="1" smtClean="0"/>
              <a:t>aways</a:t>
            </a:r>
            <a:r>
              <a:rPr lang="de-CH" dirty="0" smtClean="0"/>
              <a:t> abgegeben </a:t>
            </a:r>
            <a:r>
              <a:rPr lang="de-CH" dirty="0" smtClean="0"/>
              <a:t>8`000 Stück, </a:t>
            </a:r>
            <a:r>
              <a:rPr lang="de-CH" dirty="0" smtClean="0"/>
              <a:t>Wert </a:t>
            </a:r>
            <a:r>
              <a:rPr lang="de-CH" dirty="0" smtClean="0"/>
              <a:t>CHF 12`000.</a:t>
            </a:r>
            <a:endParaRPr lang="de-CH" dirty="0" smtClean="0"/>
          </a:p>
          <a:p>
            <a:r>
              <a:rPr lang="de-CH" dirty="0" smtClean="0"/>
              <a:t>Website Kontakte </a:t>
            </a:r>
            <a:r>
              <a:rPr lang="de-CH" dirty="0" smtClean="0">
                <a:hlinkClick r:id="rId2"/>
              </a:rPr>
              <a:t>www.katholisch-basel-alles-drin.ch</a:t>
            </a:r>
            <a:r>
              <a:rPr lang="de-CH" dirty="0" smtClean="0"/>
              <a:t>, durchschnittlich 300 </a:t>
            </a:r>
            <a:r>
              <a:rPr lang="de-CH" dirty="0" err="1" smtClean="0"/>
              <a:t>clicks</a:t>
            </a:r>
            <a:r>
              <a:rPr lang="de-CH" dirty="0" smtClean="0"/>
              <a:t>/Woche.</a:t>
            </a:r>
            <a:endParaRPr lang="de-CH" dirty="0" smtClean="0"/>
          </a:p>
          <a:p>
            <a:r>
              <a:rPr lang="de-CH" dirty="0" smtClean="0"/>
              <a:t>250 neue </a:t>
            </a:r>
            <a:r>
              <a:rPr lang="de-CH" dirty="0"/>
              <a:t>S</a:t>
            </a:r>
            <a:r>
              <a:rPr lang="de-CH" dirty="0" smtClean="0"/>
              <a:t>ujets kreiert, davon 50 </a:t>
            </a:r>
            <a:r>
              <a:rPr lang="de-CH" dirty="0" smtClean="0"/>
              <a:t>veröffentlicht. 60 </a:t>
            </a:r>
            <a:r>
              <a:rPr lang="de-CH" smtClean="0"/>
              <a:t>T-Shirt </a:t>
            </a:r>
            <a:r>
              <a:rPr lang="de-CH" smtClean="0"/>
              <a:t>B</a:t>
            </a:r>
            <a:r>
              <a:rPr lang="de-CH" smtClean="0"/>
              <a:t>estellungen.</a:t>
            </a:r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5311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229600" cy="948911"/>
          </a:xfrm>
        </p:spPr>
      </p:pic>
    </p:spTree>
    <p:extLst>
      <p:ext uri="{BB962C8B-B14F-4D97-AF65-F5344CB8AC3E}">
        <p14:creationId xmlns:p14="http://schemas.microsoft.com/office/powerpoint/2010/main" val="134854732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Larissa</vt:lpstr>
      <vt:lpstr>PowerPoint-Präsentation</vt:lpstr>
      <vt:lpstr>Kampagne in Zahlen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Eine Image-Kampagne für katholisch basel\land</dc:title>
  <dc:creator>Thierry Moosbrugger</dc:creator>
  <cp:lastModifiedBy>Matthias Schmitz</cp:lastModifiedBy>
  <cp:revision>45</cp:revision>
  <cp:lastPrinted>2013-06-28T05:54:17Z</cp:lastPrinted>
  <dcterms:created xsi:type="dcterms:W3CDTF">2013-05-31T14:00:01Z</dcterms:created>
  <dcterms:modified xsi:type="dcterms:W3CDTF">2018-12-13T08:45:36Z</dcterms:modified>
</cp:coreProperties>
</file>